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7" r:id="rId7"/>
    <p:sldId id="269" r:id="rId8"/>
    <p:sldId id="265" r:id="rId9"/>
    <p:sldId id="266" r:id="rId10"/>
    <p:sldId id="268" r:id="rId11"/>
    <p:sldId id="275" r:id="rId12"/>
    <p:sldId id="270" r:id="rId13"/>
    <p:sldId id="271" r:id="rId14"/>
    <p:sldId id="262" r:id="rId15"/>
    <p:sldId id="272" r:id="rId16"/>
    <p:sldId id="273" r:id="rId17"/>
    <p:sldId id="274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E8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20" autoAdjust="0"/>
  </p:normalViewPr>
  <p:slideViewPr>
    <p:cSldViewPr>
      <p:cViewPr varScale="1">
        <p:scale>
          <a:sx n="48" d="100"/>
          <a:sy n="48" d="100"/>
        </p:scale>
        <p:origin x="-96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866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6AA25-0224-4C18-AFD9-432B1173BF26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081F1-3165-4B71-AB36-81735F25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081F1-3165-4B71-AB36-81735F25736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081F1-3165-4B71-AB36-81735F25736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081F1-3165-4B71-AB36-81735F25736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N%20za%205-tto\2-temaPREDAVANJA%20I%20MATERIJAL%20ZA%20TEMA%202PN\6%20predavanje%20zemjina%20rotacija%20i%20revolucija\Sun,%20Earth,%20Moon%20animation.mo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N%20za%205-tto\2-temaPREDAVANJA%20I%20MATERIJAL%20ZA%20TEMA%202PN\6%20predavanje%20zemjina%20rotacija%20i%20revolucija\Galactic%20Center%20of%20Milky%20Way%20Rises%20over%20Texas%20Star%20Party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N%20za%205-tto\2-temaPREDAVANJA%20I%20MATERIJAL%20ZA%20TEMA%202PN\6%20predavanje%20zemjina%20rotacija%20i%20revolucija\Star%20Spin%20ENE%20night%20sky%20time%20lapse%20in%20ambient%20light%20V06959.mp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N%20za%205-tto\2-temaPREDAVANJA%20I%20MATERIJAL%20ZA%20TEMA%202PN\6%20predavanje%20zemjina%20rotacija%20i%20revolucija\Rotating%20Earth%20day%20&amp;%20night%20-%20PlanetObserver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648200"/>
            <a:ext cx="6477000" cy="1828800"/>
          </a:xfrm>
        </p:spPr>
        <p:txBody>
          <a:bodyPr/>
          <a:lstStyle/>
          <a:p>
            <a:r>
              <a:rPr lang="mk-MK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РОТАЦИЈА НА ЗЕМЈАТА</a:t>
            </a:r>
            <a:endParaRPr lang="en-US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ire\Saved Games\Desktop\zemlja-rotac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77657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800" dirty="0" smtClean="0"/>
              <a:t>Приказ на нашата галаксија и местото на нашиот Сончев систем во неа</a:t>
            </a:r>
            <a:endParaRPr lang="en-US" sz="2800" dirty="0"/>
          </a:p>
        </p:txBody>
      </p:sp>
      <p:pic>
        <p:nvPicPr>
          <p:cNvPr id="2050" name="Picture 2" descr="C:\Users\Kire\Saved Games\Desktop\PN za 5-tto\2-temaPREDAVANJA I MATERIJAL ZA TEMA 2PN\allskymilkyway_brun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524000"/>
            <a:ext cx="4592090" cy="3048000"/>
          </a:xfrm>
          <a:prstGeom prst="rect">
            <a:avLst/>
          </a:prstGeom>
          <a:noFill/>
        </p:spPr>
      </p:pic>
      <p:pic>
        <p:nvPicPr>
          <p:cNvPr id="5" name="Picture 2" descr="C:\Users\Kire\Saved Games\Desktop\PRIRODNI NAUKI\TEMA 1-PLANETA ZEMJA VO VSELENATA\SPIRALNA GALAKS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10" y="1524000"/>
            <a:ext cx="436279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Сонце-Земја -Месечина</a:t>
            </a:r>
            <a:endParaRPr lang="en-US"/>
          </a:p>
        </p:txBody>
      </p:sp>
      <p:pic>
        <p:nvPicPr>
          <p:cNvPr id="6" name="Sun, Earth, Moon animation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76349" y="1676400"/>
            <a:ext cx="5734051" cy="4300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924800" cy="5715000"/>
          </a:xfrm>
        </p:spPr>
        <p:txBody>
          <a:bodyPr>
            <a:normAutofit fontScale="85000" lnSpcReduction="20000"/>
          </a:bodyPr>
          <a:lstStyle/>
          <a:p>
            <a:r>
              <a:rPr lang="mk-MK" dirty="0" smtClean="0"/>
              <a:t>Земаме едно јаболко и еден портокал </a:t>
            </a:r>
          </a:p>
          <a:p>
            <a:r>
              <a:rPr lang="mk-MK" dirty="0" smtClean="0"/>
              <a:t>Јаболкото е Земјата ,а портокалот е Сонцето</a:t>
            </a:r>
          </a:p>
          <a:p>
            <a:r>
              <a:rPr lang="mk-MK" dirty="0" smtClean="0"/>
              <a:t>Јаболкото го прободуваме со игла за плетење,моливче или нешто друго,што ќе ни ја претставува оската на ротација</a:t>
            </a:r>
          </a:p>
          <a:p>
            <a:r>
              <a:rPr lang="mk-MK" dirty="0" smtClean="0"/>
              <a:t>На јаболкото произволно ставаме притискач во боја,кој ќе ни ја претставува локацијата каде се наоѓаме.</a:t>
            </a:r>
          </a:p>
          <a:p>
            <a:r>
              <a:rPr lang="mk-MK" dirty="0" smtClean="0"/>
              <a:t>Го ротираме нашиот модел околу замислената оска обратно од движењето на стрелките на часовникот</a:t>
            </a:r>
          </a:p>
          <a:p>
            <a:r>
              <a:rPr lang="mk-MK" dirty="0" smtClean="0"/>
              <a:t>Поставуваме прашање:Кога во обележаната точка ќе е ден ,а кога ноќ,ако паралелно на нашиот модел на Земја се наоѓа Сонцето ,(портокалот)?</a:t>
            </a:r>
          </a:p>
          <a:p>
            <a:r>
              <a:rPr lang="mk-MK" dirty="0" smtClean="0"/>
              <a:t>ДИСКУСИЈА И ЗАКЛУЧОК!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Но ,ние ја забележуваме промената на денот со ноќта.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4400" dirty="0" smtClean="0"/>
              <a:t>Токму оваа промена на денот со ноќта е последица на Земјината ротација околу замислената оска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Зошто ние не забележуваме дека Земјата се движи?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-Тоа е затоа што и ние се движиме заедно со неа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>
                <a:solidFill>
                  <a:srgbClr val="36E818"/>
                </a:solidFill>
              </a:rPr>
              <a:t>Пр1.Вртење на вртелешка(кога се вртиме на вртелешка се чини како се што е околу нас да се движи  </a:t>
            </a:r>
          </a:p>
          <a:p>
            <a:pPr>
              <a:buNone/>
            </a:pPr>
            <a:r>
              <a:rPr lang="mk-MK" dirty="0" smtClean="0">
                <a:solidFill>
                  <a:srgbClr val="FFC000"/>
                </a:solidFill>
              </a:rPr>
              <a:t>Пр .2Движење во автомобил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3200" dirty="0" smtClean="0"/>
              <a:t>Сонцето го забележуваме како изгрева на исток се издига на пладне и навечер заоѓа на запад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fontScale="85000" lnSpcReduction="20000"/>
          </a:bodyPr>
          <a:lstStyle/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Како ќе го објасниме ова привидно движење на Сонцето?Последица на што е ваквото изгревање и заоѓање на Сонцето?</a:t>
            </a:r>
            <a:endParaRPr lang="en-US" dirty="0"/>
          </a:p>
        </p:txBody>
      </p:sp>
      <p:pic>
        <p:nvPicPr>
          <p:cNvPr id="1026" name="Picture 2" descr="C:\Users\Kire\Saved Games\Desktop\PN za 5-tto\2-temaPREDAVANJA I MATERIJAL ZA TEMA 2PN\snimki za tema 2 PN\i-dd6e2f15b0b3d4aecd1fc7dbfc5107ff-winter_solstice_pivato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7884120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Исто така ѕвездите на небото изгреваат на исток и заоѓаат на запад</a:t>
            </a:r>
            <a:endParaRPr lang="en-US" sz="2400" dirty="0"/>
          </a:p>
        </p:txBody>
      </p:sp>
      <p:pic>
        <p:nvPicPr>
          <p:cNvPr id="5" name="Galactic Center of Milky Way Rises over Texas Star Part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7400" y="1219200"/>
            <a:ext cx="7518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tar Spin ENE night sky time lapse in ambient light V0695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" y="-19050"/>
            <a:ext cx="8794749" cy="659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ЗАКЛУЧОК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/>
              <a:t>Ние не го чувствуваме движењето на Земјата околу нејзината замислена оска ,но ги забележуваме последиците од таквото движење(изгревањето и заоѓањето на Сонцето  и ѕвездите од исток кон запад)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ШТО ТРЕБА ДА НАУЧИШ!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k-MK" dirty="0" smtClean="0"/>
              <a:t>1.Да осознаеш дека Земјата се движи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2.Да го препознаваш движењето на Земјата околу нејзината оска(РОТАЦИЈА)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3.Да објаснуваш зошто луѓето на Земјата не можат да го забележат движењето на Земјата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4.Да осознаеш колку трае земјината ротација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5.Да ги толкуваш последиците од ротацијата на Земјата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Да се потсетиме!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Каков облик има нашата планета?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2" name="Picture 4" descr="http://www.josleys.com/htmlgalleries/globe/Jacobi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241" y="2133600"/>
            <a:ext cx="2948559" cy="2209800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</p:pic>
      <p:pic>
        <p:nvPicPr>
          <p:cNvPr id="8" name="Picture 2" descr="http://www.josleys.com/htmlgalleries/globe/Sph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419600"/>
            <a:ext cx="3499102" cy="213359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pic>
        <p:nvPicPr>
          <p:cNvPr id="9" name="Picture 2" descr="http://www.josleys.com/htmlgalleries/globe/Sph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057400"/>
            <a:ext cx="3200400" cy="2400301"/>
          </a:xfrm>
          <a:prstGeom prst="rect">
            <a:avLst/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</p:pic>
      <p:pic>
        <p:nvPicPr>
          <p:cNvPr id="10" name="Picture 6" descr="http://www.josleys.com/htmlgalleries/globe/Piriform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381499"/>
            <a:ext cx="2895600" cy="2171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1" name="Picture 8" descr="http://www.ccrpc.org/gis/images/OblateSpheroi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-30175"/>
            <a:ext cx="7086600" cy="688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Дали Земјата се движи? Како?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5029200" cy="4144963"/>
          </a:xfrm>
        </p:spPr>
        <p:txBody>
          <a:bodyPr>
            <a:normAutofit/>
          </a:bodyPr>
          <a:lstStyle/>
          <a:p>
            <a:r>
              <a:rPr lang="mk-MK" b="1" i="1" dirty="0" smtClean="0"/>
              <a:t>ТАА СЕ ДВИЖИ ОКОЛУ СВОЈАТА ЗАМИСЛЕНА ОСКА од ЗАПАД кон ИСТОК,спротивно од стрелките на часовникот.</a:t>
            </a:r>
          </a:p>
          <a:p>
            <a:endParaRPr lang="mk-MK" b="1" i="1" dirty="0" smtClean="0"/>
          </a:p>
          <a:p>
            <a:pPr>
              <a:buNone/>
            </a:pPr>
            <a:endParaRPr lang="en-US" b="1" i="1" dirty="0" smtClean="0"/>
          </a:p>
          <a:p>
            <a:endParaRPr lang="en-US" dirty="0"/>
          </a:p>
        </p:txBody>
      </p:sp>
      <p:pic>
        <p:nvPicPr>
          <p:cNvPr id="16386" name="Picture 2" descr="http://www.physicalgeography.net/fundamentals/images/earth_ro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743325" cy="477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ШТО ПОДРАЗБИРАМЕ ПОД ОСКА на Земјата?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5334000" cy="3611563"/>
          </a:xfrm>
        </p:spPr>
        <p:txBody>
          <a:bodyPr/>
          <a:lstStyle/>
          <a:p>
            <a:r>
              <a:rPr lang="mk-MK" dirty="0" smtClean="0"/>
              <a:t>Тоа е замислана линија која ги поврзува северниот и јужниот пол ,а  нејзиниот правец секогаш е кон ѕвездата северница</a:t>
            </a:r>
            <a:endParaRPr lang="en-US" dirty="0"/>
          </a:p>
        </p:txBody>
      </p:sp>
      <p:pic>
        <p:nvPicPr>
          <p:cNvPr id="18436" name="Picture 4" descr="http://www.lpi.usra.edu/education/skytellers/polaris/images/fi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828800"/>
            <a:ext cx="3429000" cy="4293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153400" cy="990600"/>
          </a:xfrm>
        </p:spPr>
        <p:txBody>
          <a:bodyPr/>
          <a:lstStyle/>
          <a:p>
            <a:r>
              <a:rPr lang="mk-MK" dirty="0" smtClean="0"/>
              <a:t>Ротација на Земјата</a:t>
            </a:r>
            <a:endParaRPr lang="en-US" dirty="0"/>
          </a:p>
        </p:txBody>
      </p:sp>
      <p:pic>
        <p:nvPicPr>
          <p:cNvPr id="4" name="Rotating Earth day &amp; night - PlanetObserver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690562"/>
            <a:ext cx="8020051" cy="6015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Колку време трае една ротација?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mk-MK" sz="5400" dirty="0" smtClean="0"/>
          </a:p>
          <a:p>
            <a:pPr>
              <a:buNone/>
            </a:pPr>
            <a:r>
              <a:rPr lang="mk-MK" sz="5400" b="1" dirty="0" smtClean="0">
                <a:solidFill>
                  <a:srgbClr val="FFFF00"/>
                </a:solidFill>
              </a:rPr>
              <a:t>24 часа=едно деноноќие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5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mk-M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ДАЛИ ЗЕМЈАТА СЕ ДВИЖИ ПОСТОЈАНО</a:t>
            </a:r>
            <a:r>
              <a:rPr lang="mk-MK" sz="32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mk-MK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mk-MK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Да Земјата се движи постојано од самиот почеток</a:t>
            </a:r>
          </a:p>
          <a:p>
            <a:r>
              <a:rPr lang="mk-M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ДАЛИ РОТАЦИЈАТА Е ЕДИНСТВЕНОТО ДВИЖЕЊЕ ШТО ТАА ГО ПРАВИ?</a:t>
            </a:r>
          </a:p>
          <a:p>
            <a:r>
              <a:rPr lang="mk-MK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Таа покрај што прави движење околу својата оска таа се движи околу Сонцето ,а заедно со целиот Сончев систем се движи околу центарот на галаксијата што припаѓа</a:t>
            </a:r>
            <a:endParaRPr lang="en-US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200" dirty="0" smtClean="0"/>
              <a:t>Приказ на патеката по која Земјата се движи околу Сонцето</a:t>
            </a:r>
            <a:endParaRPr lang="en-US" sz="3200" dirty="0"/>
          </a:p>
        </p:txBody>
      </p:sp>
      <p:pic>
        <p:nvPicPr>
          <p:cNvPr id="4" name="Picture 2" descr="http://astrobob.areavoices.com/astrobob/images/Polaris_axis_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52827"/>
            <a:ext cx="7543800" cy="5024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23">
      <a:dk1>
        <a:sysClr val="windowText" lastClr="000000"/>
      </a:dk1>
      <a:lt1>
        <a:srgbClr val="FFFF00"/>
      </a:lt1>
      <a:dk2>
        <a:srgbClr val="002060"/>
      </a:dk2>
      <a:lt2>
        <a:srgbClr val="002060"/>
      </a:lt2>
      <a:accent1>
        <a:srgbClr val="C00000"/>
      </a:accent1>
      <a:accent2>
        <a:srgbClr val="CCAF0A"/>
      </a:accent2>
      <a:accent3>
        <a:srgbClr val="00B0F0"/>
      </a:accent3>
      <a:accent4>
        <a:srgbClr val="748560"/>
      </a:accent4>
      <a:accent5>
        <a:srgbClr val="BFBF00"/>
      </a:accent5>
      <a:accent6>
        <a:srgbClr val="002060"/>
      </a:accent6>
      <a:hlink>
        <a:srgbClr val="00C8C3"/>
      </a:hlink>
      <a:folHlink>
        <a:srgbClr val="A116E0"/>
      </a:folHlink>
    </a:clrScheme>
    <a:fontScheme name="Custom 1">
      <a:majorFont>
        <a:latin typeface="Segoe Print"/>
        <a:ea typeface=""/>
        <a:cs typeface=""/>
      </a:majorFont>
      <a:minorFont>
        <a:latin typeface="Century Schoolbook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</TotalTime>
  <Words>443</Words>
  <Application>Microsoft Office PowerPoint</Application>
  <PresentationFormat>On-screen Show (4:3)</PresentationFormat>
  <Paragraphs>62</Paragraphs>
  <Slides>18</Slides>
  <Notes>3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РОТАЦИЈА НА ЗЕМЈАТА</vt:lpstr>
      <vt:lpstr>ШТО ТРЕБА ДА НАУЧИШ!</vt:lpstr>
      <vt:lpstr>Да се потсетиме!</vt:lpstr>
      <vt:lpstr>Дали Земјата се движи? Како?</vt:lpstr>
      <vt:lpstr>ШТО ПОДРАЗБИРАМЕ ПОД ОСКА на Земјата?</vt:lpstr>
      <vt:lpstr>Ротација на Земјата</vt:lpstr>
      <vt:lpstr>Колку време трае една ротација?</vt:lpstr>
      <vt:lpstr>Slide 8</vt:lpstr>
      <vt:lpstr>Приказ на патеката по која Земјата се движи околу Сонцето</vt:lpstr>
      <vt:lpstr>Приказ на нашата галаксија и местото на нашиот Сончев систем во неа</vt:lpstr>
      <vt:lpstr>Сонце-Земја -Месечина</vt:lpstr>
      <vt:lpstr>Вежба </vt:lpstr>
      <vt:lpstr>Но ,ние ја забележуваме промената на денот со ноќта. </vt:lpstr>
      <vt:lpstr>Зошто ние не забележуваме дека Земјата се движи?</vt:lpstr>
      <vt:lpstr>Сонцето го забележуваме како изгрева на исток се издига на пладне и навечер заоѓа на запад</vt:lpstr>
      <vt:lpstr>Исто така ѕвездите на небото изгреваат на исток и заоѓаат на запад</vt:lpstr>
      <vt:lpstr>Slide 17</vt:lpstr>
      <vt:lpstr>ЗАКЛУЧОК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РОТАЦИЈА НА ЗЕМЈАТА</dc:title>
  <dc:creator>Kire</dc:creator>
  <cp:lastModifiedBy>User</cp:lastModifiedBy>
  <cp:revision>8</cp:revision>
  <dcterms:created xsi:type="dcterms:W3CDTF">2006-08-16T00:00:00Z</dcterms:created>
  <dcterms:modified xsi:type="dcterms:W3CDTF">2015-12-07T09:27:52Z</dcterms:modified>
</cp:coreProperties>
</file>