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80" r:id="rId3"/>
    <p:sldId id="274" r:id="rId4"/>
    <p:sldId id="260" r:id="rId5"/>
    <p:sldId id="272" r:id="rId6"/>
    <p:sldId id="276" r:id="rId7"/>
    <p:sldId id="270" r:id="rId8"/>
    <p:sldId id="262" r:id="rId9"/>
    <p:sldId id="277" r:id="rId10"/>
    <p:sldId id="271" r:id="rId11"/>
    <p:sldId id="267" r:id="rId12"/>
    <p:sldId id="273" r:id="rId13"/>
    <p:sldId id="275" r:id="rId14"/>
    <p:sldId id="278" r:id="rId15"/>
    <p:sldId id="283" r:id="rId16"/>
    <p:sldId id="281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2702-979D-4869-A655-4F1137339312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0CE6398-9DCB-4A7D-8B77-C86083A4FD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2702-979D-4869-A655-4F1137339312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6398-9DCB-4A7D-8B77-C86083A4FD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2702-979D-4869-A655-4F1137339312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6398-9DCB-4A7D-8B77-C86083A4FD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2702-979D-4869-A655-4F1137339312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0CE6398-9DCB-4A7D-8B77-C86083A4FD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2702-979D-4869-A655-4F1137339312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6398-9DCB-4A7D-8B77-C86083A4FD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2702-979D-4869-A655-4F1137339312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6398-9DCB-4A7D-8B77-C86083A4FD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2702-979D-4869-A655-4F1137339312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0CE6398-9DCB-4A7D-8B77-C86083A4FD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2702-979D-4869-A655-4F1137339312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6398-9DCB-4A7D-8B77-C86083A4FD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2702-979D-4869-A655-4F1137339312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6398-9DCB-4A7D-8B77-C86083A4FD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2702-979D-4869-A655-4F1137339312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6398-9DCB-4A7D-8B77-C86083A4FD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2702-979D-4869-A655-4F1137339312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6398-9DCB-4A7D-8B77-C86083A4FD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7082702-979D-4869-A655-4F1137339312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0CE6398-9DCB-4A7D-8B77-C86083A4FD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8172480" cy="1000131"/>
          </a:xfrm>
        </p:spPr>
        <p:txBody>
          <a:bodyPr>
            <a:normAutofit/>
          </a:bodyPr>
          <a:lstStyle/>
          <a:p>
            <a:r>
              <a:rPr lang="en-US" dirty="0" smtClean="0"/>
              <a:t>        </a:t>
            </a:r>
            <a:r>
              <a:rPr lang="mk-MK" dirty="0" smtClean="0"/>
              <a:t>РАСЕЈУВАЊЕ  НА СЕМЕ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Kapsarovi\Desktop\ss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71678"/>
            <a:ext cx="7786742" cy="421484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>
            <a:normAutofit fontScale="90000"/>
          </a:bodyPr>
          <a:lstStyle/>
          <a:p>
            <a:pPr algn="ctr"/>
            <a:r>
              <a:rPr lang="mk-MK" dirty="0" smtClean="0"/>
              <a:t>8</a:t>
            </a:r>
            <a:endParaRPr lang="en-US" dirty="0"/>
          </a:p>
        </p:txBody>
      </p:sp>
      <p:pic>
        <p:nvPicPr>
          <p:cNvPr id="5" name="Picture 2" descr="C:\Users\Kapsarovi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1412776"/>
            <a:ext cx="5996707" cy="401234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63888" y="558924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/>
              <a:t>глуварче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5150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9</a:t>
            </a:r>
            <a:endParaRPr lang="en-US" dirty="0"/>
          </a:p>
        </p:txBody>
      </p:sp>
      <p:pic>
        <p:nvPicPr>
          <p:cNvPr id="6" name="Content Placeholder 5" descr="386966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556791"/>
            <a:ext cx="6048672" cy="4694144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 smtClean="0"/>
              <a:t>10</a:t>
            </a:r>
            <a:endParaRPr lang="en-US" dirty="0"/>
          </a:p>
        </p:txBody>
      </p:sp>
      <p:pic>
        <p:nvPicPr>
          <p:cNvPr id="4" name="Content Placeholder 3" descr="C:\Users\Kapsarovi\Desktop\bieluc584_dzic499dzierzawa_datura_stramonium_seed_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1640" y="1173994"/>
            <a:ext cx="6840760" cy="513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 smtClean="0"/>
              <a:t>  11</a:t>
            </a:r>
            <a:endParaRPr lang="en-US" dirty="0"/>
          </a:p>
        </p:txBody>
      </p:sp>
      <p:pic>
        <p:nvPicPr>
          <p:cNvPr id="1026" name="Picture 2" descr="D:\Kembric 5-tto\Materijali za t5 pn5\rsejuvanje sliki zivotni i covek\magareski t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603523"/>
            <a:ext cx="3945235" cy="5254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 smtClean="0"/>
              <a:t>12</a:t>
            </a:r>
            <a:endParaRPr lang="en-US" dirty="0"/>
          </a:p>
        </p:txBody>
      </p:sp>
      <p:pic>
        <p:nvPicPr>
          <p:cNvPr id="6" name="Content Placeholder 5" descr="kapini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67541" y="1340768"/>
            <a:ext cx="5557159" cy="44671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 smtClean="0"/>
              <a:t>13</a:t>
            </a:r>
            <a:endParaRPr lang="en-US" dirty="0"/>
          </a:p>
        </p:txBody>
      </p:sp>
      <p:pic>
        <p:nvPicPr>
          <p:cNvPr id="3074" name="Picture 2" descr="http://images.idividi.com.mk/images/grozj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556792"/>
            <a:ext cx="4450754" cy="5129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Решенија</a:t>
            </a:r>
            <a:r>
              <a:rPr lang="en-US" smtClean="0"/>
              <a:t>: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mk-MK" dirty="0" smtClean="0"/>
              <a:t>1-прскање</a:t>
            </a:r>
          </a:p>
          <a:p>
            <a:r>
              <a:rPr lang="mk-MK" dirty="0" smtClean="0"/>
              <a:t>2-ветер</a:t>
            </a:r>
          </a:p>
          <a:p>
            <a:r>
              <a:rPr lang="mk-MK" dirty="0" smtClean="0"/>
              <a:t>3-вода</a:t>
            </a:r>
          </a:p>
          <a:p>
            <a:r>
              <a:rPr lang="mk-MK" dirty="0" smtClean="0"/>
              <a:t>4-прскање</a:t>
            </a:r>
          </a:p>
          <a:p>
            <a:r>
              <a:rPr lang="mk-MK" dirty="0" smtClean="0"/>
              <a:t>5-ветер</a:t>
            </a:r>
          </a:p>
          <a:p>
            <a:r>
              <a:rPr lang="mk-MK" dirty="0" smtClean="0"/>
              <a:t>6-вода</a:t>
            </a:r>
          </a:p>
          <a:p>
            <a:r>
              <a:rPr lang="mk-MK" dirty="0" smtClean="0"/>
              <a:t>7-прскање</a:t>
            </a:r>
          </a:p>
          <a:p>
            <a:r>
              <a:rPr lang="mk-MK" dirty="0" smtClean="0"/>
              <a:t>8-ветер</a:t>
            </a:r>
          </a:p>
          <a:p>
            <a:r>
              <a:rPr lang="mk-MK" dirty="0" smtClean="0"/>
              <a:t>9-прскање</a:t>
            </a:r>
          </a:p>
          <a:p>
            <a:r>
              <a:rPr lang="mk-MK" dirty="0" smtClean="0"/>
              <a:t>10-прскање</a:t>
            </a:r>
          </a:p>
          <a:p>
            <a:r>
              <a:rPr lang="mk-MK" dirty="0" smtClean="0"/>
              <a:t>11-животни</a:t>
            </a:r>
          </a:p>
          <a:p>
            <a:r>
              <a:rPr lang="mk-MK" dirty="0" smtClean="0"/>
              <a:t>12-</a:t>
            </a:r>
            <a:r>
              <a:rPr lang="mk-MK" dirty="0" smtClean="0"/>
              <a:t>животни</a:t>
            </a:r>
            <a:endParaRPr lang="mk-MK" dirty="0" smtClean="0"/>
          </a:p>
          <a:p>
            <a:r>
              <a:rPr lang="mk-MK" dirty="0" smtClean="0"/>
              <a:t>13-животни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19256" cy="5701248"/>
          </a:xfrm>
        </p:spPr>
        <p:txBody>
          <a:bodyPr>
            <a:normAutofit/>
          </a:bodyPr>
          <a:lstStyle/>
          <a:p>
            <a:pPr algn="ctr"/>
            <a:r>
              <a:rPr lang="mk-MK" dirty="0" smtClean="0"/>
              <a:t>критериум за самооценување</a:t>
            </a:r>
            <a:br>
              <a:rPr lang="mk-MK" dirty="0" smtClean="0"/>
            </a:br>
            <a:r>
              <a:rPr lang="mk-MK" dirty="0" smtClean="0"/>
              <a:t/>
            </a:r>
            <a:br>
              <a:rPr lang="mk-MK" dirty="0" smtClean="0"/>
            </a:br>
            <a:r>
              <a:rPr lang="mk-MK" dirty="0" smtClean="0"/>
              <a:t>0-3      недовоно</a:t>
            </a:r>
            <a:br>
              <a:rPr lang="mk-MK" dirty="0" smtClean="0"/>
            </a:br>
            <a:r>
              <a:rPr lang="mk-MK" dirty="0" smtClean="0"/>
              <a:t>4-6        доволно</a:t>
            </a:r>
            <a:br>
              <a:rPr lang="mk-MK" dirty="0" smtClean="0"/>
            </a:br>
            <a:r>
              <a:rPr lang="mk-MK" dirty="0" smtClean="0"/>
              <a:t>7-9             добро</a:t>
            </a:r>
            <a:br>
              <a:rPr lang="mk-MK" dirty="0" smtClean="0"/>
            </a:br>
            <a:r>
              <a:rPr lang="mk-MK" dirty="0" smtClean="0"/>
              <a:t>10-11  </a:t>
            </a:r>
            <a:r>
              <a:rPr lang="mk-MK" dirty="0" smtClean="0"/>
              <a:t>   мн</a:t>
            </a:r>
            <a:r>
              <a:rPr lang="mk-MK" dirty="0" smtClean="0"/>
              <a:t>. Добро</a:t>
            </a:r>
            <a:br>
              <a:rPr lang="mk-MK" dirty="0" smtClean="0"/>
            </a:br>
            <a:r>
              <a:rPr lang="mk-MK" dirty="0" smtClean="0"/>
              <a:t>12 -13       одлично</a:t>
            </a:r>
            <a:br>
              <a:rPr lang="mk-MK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Упатство за самопроверка  за содржините од расејување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Ќе разгледуваш фотографии од различни плодови и семиња  кои се означени со одреден број.Ќе забележуваш за секој број(т.е за секое семе/плод) каков вид на расејување одговара според карактеристиките на истите.На крај ќе ги погледниш точните одговори и ќе се самопровериш и оцениш според дадениот критериум.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 smtClean="0"/>
              <a:t>1</a:t>
            </a:r>
            <a:endParaRPr lang="en-US" dirty="0"/>
          </a:p>
        </p:txBody>
      </p:sp>
      <p:pic>
        <p:nvPicPr>
          <p:cNvPr id="4" name="Picture 5" descr="C:\Users\Kapsarovi\Desktop\Graines-pensé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27375" y="1554163"/>
            <a:ext cx="5841649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Kapsarovi\Desktop\јав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6480720" cy="485428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707904" y="616530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/>
              <a:t>јавор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692696"/>
          </a:xfrm>
        </p:spPr>
        <p:txBody>
          <a:bodyPr>
            <a:normAutofit/>
          </a:bodyPr>
          <a:lstStyle/>
          <a:p>
            <a:pPr algn="ctr"/>
            <a:r>
              <a:rPr lang="mk-MK" dirty="0" smtClean="0"/>
              <a:t>2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 smtClean="0"/>
              <a:t>3</a:t>
            </a:r>
            <a:endParaRPr lang="en-US" dirty="0"/>
          </a:p>
        </p:txBody>
      </p:sp>
      <p:pic>
        <p:nvPicPr>
          <p:cNvPr id="7" name="Picture 2" descr="C:\Users\Kapsarovi\Desktop\lotus_flow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556792"/>
            <a:ext cx="3255088" cy="4569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 smtClean="0"/>
              <a:t>4</a:t>
            </a:r>
            <a:endParaRPr lang="en-US" dirty="0"/>
          </a:p>
        </p:txBody>
      </p:sp>
      <p:pic>
        <p:nvPicPr>
          <p:cNvPr id="4" name="Content Placeholder 3" descr="Picture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4373" y="1554163"/>
            <a:ext cx="6227653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Users\Kapsarovi\Desktop\678356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1640" y="1412776"/>
            <a:ext cx="5847432" cy="4373879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87824" y="188641"/>
            <a:ext cx="2880320" cy="1008112"/>
          </a:xfrm>
        </p:spPr>
        <p:txBody>
          <a:bodyPr/>
          <a:lstStyle/>
          <a:p>
            <a:pPr>
              <a:buNone/>
            </a:pPr>
            <a:r>
              <a:rPr lang="mk-MK" dirty="0" smtClean="0"/>
              <a:t>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3568" y="1052736"/>
            <a:ext cx="720080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75856" y="1268761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dirty="0" smtClean="0">
                <a:solidFill>
                  <a:schemeClr val="bg1"/>
                </a:solidFill>
              </a:rPr>
              <a:t>       </a:t>
            </a:r>
            <a:r>
              <a:rPr lang="mk-MK" sz="2800" dirty="0" smtClean="0">
                <a:solidFill>
                  <a:schemeClr val="bg1"/>
                </a:solidFill>
              </a:rPr>
              <a:t> 5                    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37192"/>
          </a:xfrm>
        </p:spPr>
        <p:txBody>
          <a:bodyPr>
            <a:normAutofit fontScale="90000"/>
          </a:bodyPr>
          <a:lstStyle/>
          <a:p>
            <a:pPr algn="ctr"/>
            <a:r>
              <a:rPr lang="mk-MK" dirty="0" smtClean="0"/>
              <a:t>6</a:t>
            </a:r>
            <a:endParaRPr lang="en-US" dirty="0"/>
          </a:p>
        </p:txBody>
      </p:sp>
      <p:pic>
        <p:nvPicPr>
          <p:cNvPr id="5123" name="Picture 3" descr="C:\Users\Kapsarovi\Desktop\coconu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5228654" cy="3798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 smtClean="0"/>
              <a:t>7</a:t>
            </a:r>
            <a:endParaRPr lang="en-US" dirty="0"/>
          </a:p>
        </p:txBody>
      </p:sp>
      <p:pic>
        <p:nvPicPr>
          <p:cNvPr id="4" name="Content Placeholder 3" descr="Picture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2207" y="1554163"/>
            <a:ext cx="415198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298</TotalTime>
  <Words>94</Words>
  <Application>Microsoft Office PowerPoint</Application>
  <PresentationFormat>On-screen Show (4:3)</PresentationFormat>
  <Paragraphs>34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Trek</vt:lpstr>
      <vt:lpstr>        РАСЕЈУВАЊЕ  НА СЕМЕ</vt:lpstr>
      <vt:lpstr>Упатство за самопроверка  за содржините од расејување</vt:lpstr>
      <vt:lpstr>1</vt:lpstr>
      <vt:lpstr>2</vt:lpstr>
      <vt:lpstr>3</vt:lpstr>
      <vt:lpstr>4</vt:lpstr>
      <vt:lpstr>Slide 7</vt:lpstr>
      <vt:lpstr>6</vt:lpstr>
      <vt:lpstr>7</vt:lpstr>
      <vt:lpstr>8</vt:lpstr>
      <vt:lpstr>9</vt:lpstr>
      <vt:lpstr>10</vt:lpstr>
      <vt:lpstr>  11</vt:lpstr>
      <vt:lpstr>12</vt:lpstr>
      <vt:lpstr>13</vt:lpstr>
      <vt:lpstr>Решенија:</vt:lpstr>
      <vt:lpstr>критериум за самооценување  0-3      недовоно 4-6        доволно 7-9             добро 10-11     мн. Добро 12 -13       одлично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РАСЕЈУВАЊЕ  НА СЕМЕ</dc:title>
  <dc:creator>Kapsarovi</dc:creator>
  <cp:lastModifiedBy>User</cp:lastModifiedBy>
  <cp:revision>31</cp:revision>
  <dcterms:created xsi:type="dcterms:W3CDTF">2016-03-11T22:59:07Z</dcterms:created>
  <dcterms:modified xsi:type="dcterms:W3CDTF">2016-03-25T07:59:21Z</dcterms:modified>
</cp:coreProperties>
</file>