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772400" cy="792163"/>
          </a:xfrm>
        </p:spPr>
        <p:txBody>
          <a:bodyPr/>
          <a:lstStyle/>
          <a:p>
            <a:pPr eaLnBrk="1" hangingPunct="1"/>
            <a:r>
              <a:rPr lang="mk-MK" sz="3200" smtClean="0"/>
              <a:t>Делови на едно цветно растение</a:t>
            </a:r>
            <a:endParaRPr lang="en-GB" sz="3200" smtClean="0"/>
          </a:p>
        </p:txBody>
      </p:sp>
      <p:pic>
        <p:nvPicPr>
          <p:cNvPr id="7171" name="Picture 7" descr="pla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1773238"/>
            <a:ext cx="32416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0" y="6921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mk-MK" sz="2400"/>
              <a:t>Дали можете точно да ги именувате деловите на едно цветно растение?</a:t>
            </a:r>
            <a:endParaRPr lang="en-GB" sz="2400"/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932363" y="2349500"/>
            <a:ext cx="1223962" cy="431800"/>
          </a:xfrm>
          <a:prstGeom prst="leftArrow">
            <a:avLst>
              <a:gd name="adj1" fmla="val 50000"/>
              <a:gd name="adj2" fmla="val 70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5435600" y="4005263"/>
            <a:ext cx="1223963" cy="431800"/>
          </a:xfrm>
          <a:prstGeom prst="leftArrow">
            <a:avLst>
              <a:gd name="adj1" fmla="val 50000"/>
              <a:gd name="adj2" fmla="val 708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flipH="1">
            <a:off x="2916238" y="4437063"/>
            <a:ext cx="1800225" cy="431800"/>
          </a:xfrm>
          <a:prstGeom prst="leftArrow">
            <a:avLst>
              <a:gd name="adj1" fmla="val 50000"/>
              <a:gd name="adj2" fmla="val 10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flipH="1">
            <a:off x="2484438" y="5589588"/>
            <a:ext cx="1800225" cy="431800"/>
          </a:xfrm>
          <a:prstGeom prst="leftArrow">
            <a:avLst>
              <a:gd name="adj1" fmla="val 50000"/>
              <a:gd name="adj2" fmla="val 1042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156325" y="2276475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/>
              <a:t>цвет</a:t>
            </a:r>
            <a:endParaRPr lang="en-GB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659563" y="3933825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mk-MK"/>
              <a:t>лист</a:t>
            </a:r>
            <a:endParaRPr lang="en-GB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31913" y="4365625"/>
            <a:ext cx="158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mk-MK"/>
              <a:t>стебло</a:t>
            </a:r>
            <a:endParaRPr lang="en-GB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00113" y="5516563"/>
            <a:ext cx="1584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mk-MK"/>
              <a:t>корен</a:t>
            </a:r>
            <a:endParaRPr lang="en-GB"/>
          </a:p>
        </p:txBody>
      </p:sp>
      <p:sp>
        <p:nvSpPr>
          <p:cNvPr id="7181" name="AutoShape 1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0" y="6165850"/>
            <a:ext cx="755650" cy="69215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AutoShape 2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350" y="6165850"/>
            <a:ext cx="755650" cy="69215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9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5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28"/>
                  </p:tgtEl>
                </p:cond>
              </p:nextCondLst>
            </p:seq>
          </p:childTnLst>
        </p:cTn>
      </p:par>
    </p:tnLst>
    <p:bldLst>
      <p:bldP spid="9224" grpId="0"/>
      <p:bldP spid="9229" grpId="0"/>
      <p:bldP spid="9230" grpId="0"/>
      <p:bldP spid="9231" grpId="0"/>
      <p:bldP spid="92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Делови на едно цветно растение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Делови на едно цветно растение</dc:title>
  <dc:creator/>
  <cp:lastModifiedBy>User</cp:lastModifiedBy>
  <cp:revision>1</cp:revision>
  <dcterms:created xsi:type="dcterms:W3CDTF">2006-08-16T00:00:00Z</dcterms:created>
  <dcterms:modified xsi:type="dcterms:W3CDTF">2016-02-21T23:31:41Z</dcterms:modified>
</cp:coreProperties>
</file>